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FC96B3"/>
    <a:srgbClr val="FC8EA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458" y="-17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30D4D-9279-4987-AD12-E1051656E4D2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1233488"/>
            <a:ext cx="24971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812F1-9E75-4CCA-B9EC-C323366C2C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04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812F1-9E75-4CCA-B9EC-C323366C2C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80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F2A1-1738-484E-AC3A-250E9DBFAE33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8A72-DE24-46C5-89E0-68B082C85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F2A1-1738-484E-AC3A-250E9DBFAE33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8A72-DE24-46C5-89E0-68B082C85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0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F2A1-1738-484E-AC3A-250E9DBFAE33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8A72-DE24-46C5-89E0-68B082C85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91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F2A1-1738-484E-AC3A-250E9DBFAE33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8A72-DE24-46C5-89E0-68B082C85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0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F2A1-1738-484E-AC3A-250E9DBFAE33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8A72-DE24-46C5-89E0-68B082C85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15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F2A1-1738-484E-AC3A-250E9DBFAE33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8A72-DE24-46C5-89E0-68B082C85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9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F2A1-1738-484E-AC3A-250E9DBFAE33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8A72-DE24-46C5-89E0-68B082C85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15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F2A1-1738-484E-AC3A-250E9DBFAE33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8A72-DE24-46C5-89E0-68B082C85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32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F2A1-1738-484E-AC3A-250E9DBFAE33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8A72-DE24-46C5-89E0-68B082C85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66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F2A1-1738-484E-AC3A-250E9DBFAE33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8A72-DE24-46C5-89E0-68B082C85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59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F2A1-1738-484E-AC3A-250E9DBFAE33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8A72-DE24-46C5-89E0-68B082C85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76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5F2A1-1738-484E-AC3A-250E9DBFAE33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8A72-DE24-46C5-89E0-68B082C85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58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476672" y="238788"/>
            <a:ext cx="6048672" cy="720080"/>
          </a:xfrm>
          <a:prstGeom prst="roundRect">
            <a:avLst/>
          </a:prstGeom>
          <a:solidFill>
            <a:srgbClr val="FFFFCC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</a:rPr>
              <a:t>令和６年度　卒業式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116632" y="1124430"/>
            <a:ext cx="6624736" cy="1341128"/>
          </a:xfrm>
          <a:prstGeom prst="roundRect">
            <a:avLst/>
          </a:prstGeom>
          <a:solidFill>
            <a:srgbClr val="FFFFCC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/>
              <a:t>　</a:t>
            </a:r>
            <a:r>
              <a:rPr lang="ja-JP" altLang="en-US" dirty="0">
                <a:solidFill>
                  <a:schemeClr val="tx1"/>
                </a:solidFill>
              </a:rPr>
              <a:t>３月１９日（水）に、穏やかな日差しの中、卒業式が行われました。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よく晴れた空の下、卒業生は、将来の夢や抱負を力強く述べ、</a:t>
            </a:r>
            <a:r>
              <a:rPr lang="ja-JP" altLang="en-US" dirty="0">
                <a:solidFill>
                  <a:schemeClr val="tx1"/>
                </a:solidFill>
              </a:rPr>
              <a:t>校長先生から一人一人卒業証書を受け取りました。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　楽しかった小学校生活に別れを告げました。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81778C0-CB76-47CA-858D-0AD59737F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" y="2484235"/>
            <a:ext cx="2860340" cy="214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4ABF35B-917D-402A-A705-216197F901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5"/>
          <a:stretch/>
        </p:blipFill>
        <p:spPr>
          <a:xfrm>
            <a:off x="3012046" y="2475108"/>
            <a:ext cx="3694248" cy="225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A018EDF-F61F-4005-983C-10ED3BAED7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4" b="19428"/>
          <a:stretch/>
        </p:blipFill>
        <p:spPr>
          <a:xfrm>
            <a:off x="2887942" y="4682969"/>
            <a:ext cx="3818352" cy="196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5463144-D320-4736-8F33-AB1E78B18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83" y="6697788"/>
            <a:ext cx="2276872" cy="170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BB1E6B8-D61B-42C0-A197-55400380BF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05" y="6697788"/>
            <a:ext cx="2241426" cy="168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C61E0C1-3CD1-494F-B930-9FF72EC71C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" y="4638617"/>
            <a:ext cx="2736236" cy="205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AF2C61B-7339-43CC-AAF0-C58115E01D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6" y="6777852"/>
            <a:ext cx="2241425" cy="168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533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2848</TotalTime>
  <Words>3</Words>
  <Application>Microsoft Office PowerPoint</Application>
  <PresentationFormat>画面に合わせる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游ゴシック</vt:lpstr>
      <vt:lpstr>Arial</vt:lpstr>
      <vt:lpstr>Calibri</vt:lpstr>
      <vt:lpstr>Office ​​テーマ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jimu</dc:creator>
  <cp:lastModifiedBy>大島 沙弥音</cp:lastModifiedBy>
  <cp:revision>22</cp:revision>
  <cp:lastPrinted>2025-03-25T23:59:36Z</cp:lastPrinted>
  <dcterms:created xsi:type="dcterms:W3CDTF">2019-03-25T23:48:58Z</dcterms:created>
  <dcterms:modified xsi:type="dcterms:W3CDTF">2025-03-26T00:03:54Z</dcterms:modified>
</cp:coreProperties>
</file>